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9799300" cy="28435300"/>
  <p:notesSz cx="6858000" cy="9144000"/>
  <p:embeddedFontLst>
    <p:embeddedFont>
      <p:font typeface="Montserrat Bold" panose="02020500000000000000" charset="-120"/>
      <p:regular r:id="rId3"/>
    </p:embeddedFon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微軟正黑體" panose="020B0604030504040204" pitchFamily="34" charset="-12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A5A5"/>
    <a:srgbClr val="D4BEA8"/>
    <a:srgbClr val="F6D992"/>
    <a:srgbClr val="EFBD9F"/>
    <a:srgbClr val="9EC2B4"/>
    <a:srgbClr val="CBB095"/>
    <a:srgbClr val="D3BC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26" d="100"/>
          <a:sy n="26" d="100"/>
        </p:scale>
        <p:origin x="3234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2CB0B8">
                <a:alpha val="100000"/>
              </a:srgbClr>
            </a:gs>
            <a:gs pos="100000">
              <a:srgbClr val="CABAF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1429" y="679343"/>
            <a:ext cx="18857143" cy="27060000"/>
            <a:chOff x="0" y="0"/>
            <a:chExt cx="812800" cy="116636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1166368"/>
            </a:xfrm>
            <a:custGeom>
              <a:avLst/>
              <a:gdLst/>
              <a:ahLst/>
              <a:cxnLst/>
              <a:rect l="l" t="t" r="r" b="b"/>
              <a:pathLst>
                <a:path w="812800" h="1166368">
                  <a:moveTo>
                    <a:pt x="0" y="0"/>
                  </a:moveTo>
                  <a:lnTo>
                    <a:pt x="812800" y="0"/>
                  </a:lnTo>
                  <a:lnTo>
                    <a:pt x="812800" y="1166368"/>
                  </a:lnTo>
                  <a:lnTo>
                    <a:pt x="0" y="1166368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19075"/>
              <a:ext cx="812800" cy="1385443"/>
            </a:xfrm>
            <a:prstGeom prst="rect">
              <a:avLst/>
            </a:prstGeom>
          </p:spPr>
          <p:txBody>
            <a:bodyPr lIns="133048" tIns="133048" rIns="133048" bIns="133048" rtlCol="0" anchor="ctr"/>
            <a:lstStyle/>
            <a:p>
              <a:pPr algn="ctr">
                <a:lnSpc>
                  <a:spcPts val="5028"/>
                </a:lnSpc>
              </a:pPr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6" name="AutoShape 6"/>
          <p:cNvSpPr/>
          <p:nvPr/>
        </p:nvSpPr>
        <p:spPr>
          <a:xfrm flipV="1">
            <a:off x="1707917" y="5563570"/>
            <a:ext cx="16526176" cy="86960"/>
          </a:xfrm>
          <a:prstGeom prst="line">
            <a:avLst/>
          </a:prstGeom>
          <a:ln w="28575" cap="flat">
            <a:solidFill>
              <a:srgbClr val="CDB3DD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84" name="群組 83">
            <a:extLst>
              <a:ext uri="{FF2B5EF4-FFF2-40B4-BE49-F238E27FC236}">
                <a16:creationId xmlns:a16="http://schemas.microsoft.com/office/drawing/2014/main" id="{8A1E3C29-B9AD-460D-A473-4A3455340D65}"/>
              </a:ext>
            </a:extLst>
          </p:cNvPr>
          <p:cNvGrpSpPr/>
          <p:nvPr/>
        </p:nvGrpSpPr>
        <p:grpSpPr>
          <a:xfrm>
            <a:off x="1651472" y="2559050"/>
            <a:ext cx="13481808" cy="4242291"/>
            <a:chOff x="1256006" y="2601442"/>
            <a:chExt cx="13481808" cy="4242291"/>
          </a:xfrm>
        </p:grpSpPr>
        <p:sp>
          <p:nvSpPr>
            <p:cNvPr id="81" name="TextBox 20">
              <a:extLst>
                <a:ext uri="{FF2B5EF4-FFF2-40B4-BE49-F238E27FC236}">
                  <a16:creationId xmlns:a16="http://schemas.microsoft.com/office/drawing/2014/main" id="{2CDF6B7F-8496-44E5-881D-A44A62CC1E6C}"/>
                </a:ext>
              </a:extLst>
            </p:cNvPr>
            <p:cNvSpPr txBox="1"/>
            <p:nvPr/>
          </p:nvSpPr>
          <p:spPr>
            <a:xfrm rot="21190910">
              <a:off x="1795565" y="2601442"/>
              <a:ext cx="10942968" cy="136364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0232"/>
                </a:lnSpc>
              </a:pPr>
              <a:r>
                <a:rPr lang="zh-TW" altLang="en-US" sz="13000" b="1" spc="379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League Spartan"/>
                  <a:sym typeface="League Spartan"/>
                </a:rPr>
                <a:t>杜絕職場霸凌</a:t>
              </a:r>
              <a:endParaRPr lang="en-US" sz="13000" b="1" spc="379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eague Spartan"/>
                <a:sym typeface="League Spartan"/>
              </a:endParaRPr>
            </a:p>
          </p:txBody>
        </p:sp>
        <p:sp>
          <p:nvSpPr>
            <p:cNvPr id="82" name="TextBox 19">
              <a:extLst>
                <a:ext uri="{FF2B5EF4-FFF2-40B4-BE49-F238E27FC236}">
                  <a16:creationId xmlns:a16="http://schemas.microsoft.com/office/drawing/2014/main" id="{3CA95118-6231-490A-9E0D-A64A3725BB5B}"/>
                </a:ext>
              </a:extLst>
            </p:cNvPr>
            <p:cNvSpPr txBox="1"/>
            <p:nvPr/>
          </p:nvSpPr>
          <p:spPr>
            <a:xfrm rot="21163912">
              <a:off x="1256006" y="4133451"/>
              <a:ext cx="13481808" cy="221996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l">
                <a:lnSpc>
                  <a:spcPts val="18321"/>
                </a:lnSpc>
              </a:pPr>
              <a:r>
                <a:rPr lang="zh-TW" altLang="en-US" sz="15000" b="1" spc="679" dirty="0">
                  <a:solidFill>
                    <a:schemeClr val="accent2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League Spartan"/>
                  <a:sym typeface="League Spartan"/>
                </a:rPr>
                <a:t>建構友善職場</a:t>
              </a:r>
              <a:endParaRPr lang="en-US" sz="15000" b="1" spc="679" dirty="0">
                <a:solidFill>
                  <a:schemeClr val="accent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eague Spartan"/>
                <a:sym typeface="League Spartan"/>
              </a:endParaRPr>
            </a:p>
          </p:txBody>
        </p:sp>
        <p:sp>
          <p:nvSpPr>
            <p:cNvPr id="83" name="TextBox 21">
              <a:extLst>
                <a:ext uri="{FF2B5EF4-FFF2-40B4-BE49-F238E27FC236}">
                  <a16:creationId xmlns:a16="http://schemas.microsoft.com/office/drawing/2014/main" id="{4CB01087-62EB-4182-8D02-7285FF836E2F}"/>
                </a:ext>
              </a:extLst>
            </p:cNvPr>
            <p:cNvSpPr txBox="1"/>
            <p:nvPr/>
          </p:nvSpPr>
          <p:spPr>
            <a:xfrm rot="21195578">
              <a:off x="1360679" y="6253828"/>
              <a:ext cx="13181917" cy="58990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4553"/>
                </a:lnSpc>
              </a:pPr>
              <a:r>
                <a:rPr lang="en-US" altLang="zh-TW" sz="4400" b="1" spc="334" dirty="0">
                  <a:solidFill>
                    <a:srgbClr val="59A7C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PUT AN END TO WORKPLACE BULLYING</a:t>
              </a:r>
            </a:p>
          </p:txBody>
        </p:sp>
      </p:grpSp>
      <p:grpSp>
        <p:nvGrpSpPr>
          <p:cNvPr id="109" name="群組 108">
            <a:extLst>
              <a:ext uri="{FF2B5EF4-FFF2-40B4-BE49-F238E27FC236}">
                <a16:creationId xmlns:a16="http://schemas.microsoft.com/office/drawing/2014/main" id="{3D73E9B1-CFC8-46CD-8BA5-A4FD1A121131}"/>
              </a:ext>
            </a:extLst>
          </p:cNvPr>
          <p:cNvGrpSpPr/>
          <p:nvPr/>
        </p:nvGrpSpPr>
        <p:grpSpPr>
          <a:xfrm>
            <a:off x="679450" y="6835120"/>
            <a:ext cx="18592800" cy="18260698"/>
            <a:chOff x="755650" y="6472552"/>
            <a:chExt cx="18592800" cy="18260698"/>
          </a:xfrm>
        </p:grpSpPr>
        <p:grpSp>
          <p:nvGrpSpPr>
            <p:cNvPr id="26" name="Group 2">
              <a:extLst>
                <a:ext uri="{FF2B5EF4-FFF2-40B4-BE49-F238E27FC236}">
                  <a16:creationId xmlns:a16="http://schemas.microsoft.com/office/drawing/2014/main" id="{511542AD-2EBD-40A1-A654-25C4BFBCBCDA}"/>
                </a:ext>
              </a:extLst>
            </p:cNvPr>
            <p:cNvGrpSpPr/>
            <p:nvPr/>
          </p:nvGrpSpPr>
          <p:grpSpPr>
            <a:xfrm>
              <a:off x="2453656" y="8838798"/>
              <a:ext cx="14980891" cy="14825212"/>
              <a:chOff x="0" y="0"/>
              <a:chExt cx="812800" cy="812800"/>
            </a:xfrm>
          </p:grpSpPr>
          <p:sp>
            <p:nvSpPr>
              <p:cNvPr id="75" name="Freeform 3">
                <a:extLst>
                  <a:ext uri="{FF2B5EF4-FFF2-40B4-BE49-F238E27FC236}">
                    <a16:creationId xmlns:a16="http://schemas.microsoft.com/office/drawing/2014/main" id="{33F86347-57B4-4BBB-9653-C701E289FBF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38100" cap="sq">
                <a:solidFill>
                  <a:srgbClr val="404040"/>
                </a:solidFill>
                <a:prstDash val="solid"/>
                <a:miter/>
              </a:ln>
            </p:spPr>
          </p:sp>
          <p:sp>
            <p:nvSpPr>
              <p:cNvPr id="76" name="TextBox 4">
                <a:extLst>
                  <a:ext uri="{FF2B5EF4-FFF2-40B4-BE49-F238E27FC236}">
                    <a16:creationId xmlns:a16="http://schemas.microsoft.com/office/drawing/2014/main" id="{9C0783BB-D5D0-44EE-A3BB-AF659787B8DA}"/>
                  </a:ext>
                </a:extLst>
              </p:cNvPr>
              <p:cNvSpPr txBox="1"/>
              <p:nvPr/>
            </p:nvSpPr>
            <p:spPr>
              <a:xfrm>
                <a:off x="76200" y="104775"/>
                <a:ext cx="660400" cy="6318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400"/>
                  </a:lnSpc>
                </a:pPr>
                <a:endParaRPr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27" name="Group 5">
              <a:extLst>
                <a:ext uri="{FF2B5EF4-FFF2-40B4-BE49-F238E27FC236}">
                  <a16:creationId xmlns:a16="http://schemas.microsoft.com/office/drawing/2014/main" id="{FB9CA07C-407F-4313-B0C0-2CF40FF5EEEA}"/>
                </a:ext>
              </a:extLst>
            </p:cNvPr>
            <p:cNvGrpSpPr/>
            <p:nvPr/>
          </p:nvGrpSpPr>
          <p:grpSpPr>
            <a:xfrm>
              <a:off x="5581812" y="11934449"/>
              <a:ext cx="8724577" cy="8633912"/>
              <a:chOff x="0" y="0"/>
              <a:chExt cx="812800" cy="812800"/>
            </a:xfrm>
          </p:grpSpPr>
          <p:sp>
            <p:nvSpPr>
              <p:cNvPr id="73" name="Freeform 6">
                <a:extLst>
                  <a:ext uri="{FF2B5EF4-FFF2-40B4-BE49-F238E27FC236}">
                    <a16:creationId xmlns:a16="http://schemas.microsoft.com/office/drawing/2014/main" id="{9D101911-1F41-4384-9617-8F6BBAE4C62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38100" cap="sq">
                <a:solidFill>
                  <a:srgbClr val="404040"/>
                </a:solidFill>
                <a:prstDash val="solid"/>
                <a:miter/>
              </a:ln>
            </p:spPr>
          </p:sp>
          <p:sp>
            <p:nvSpPr>
              <p:cNvPr id="74" name="TextBox 7">
                <a:extLst>
                  <a:ext uri="{FF2B5EF4-FFF2-40B4-BE49-F238E27FC236}">
                    <a16:creationId xmlns:a16="http://schemas.microsoft.com/office/drawing/2014/main" id="{2AD39FB0-957B-4073-B9C6-5BA7112908D8}"/>
                  </a:ext>
                </a:extLst>
              </p:cNvPr>
              <p:cNvSpPr txBox="1"/>
              <p:nvPr/>
            </p:nvSpPr>
            <p:spPr>
              <a:xfrm>
                <a:off x="76200" y="104775"/>
                <a:ext cx="660400" cy="6318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400"/>
                  </a:lnSpc>
                </a:pPr>
                <a:endParaRPr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28" name="AutoShape 8">
              <a:extLst>
                <a:ext uri="{FF2B5EF4-FFF2-40B4-BE49-F238E27FC236}">
                  <a16:creationId xmlns:a16="http://schemas.microsoft.com/office/drawing/2014/main" id="{4E697CF9-9084-41C3-90B1-2FD83A0EA438}"/>
                </a:ext>
              </a:extLst>
            </p:cNvPr>
            <p:cNvSpPr/>
            <p:nvPr/>
          </p:nvSpPr>
          <p:spPr>
            <a:xfrm rot="5400000">
              <a:off x="7999350" y="12479478"/>
              <a:ext cx="3889501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0" name="AutoShape 16">
              <a:extLst>
                <a:ext uri="{FF2B5EF4-FFF2-40B4-BE49-F238E27FC236}">
                  <a16:creationId xmlns:a16="http://schemas.microsoft.com/office/drawing/2014/main" id="{F0D2075B-FE91-4646-8F35-0A872D723F05}"/>
                </a:ext>
              </a:extLst>
            </p:cNvPr>
            <p:cNvSpPr/>
            <p:nvPr/>
          </p:nvSpPr>
          <p:spPr>
            <a:xfrm rot="9614126">
              <a:off x="4051556" y="17387445"/>
              <a:ext cx="3930345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2" name="AutoShape 21">
              <a:extLst>
                <a:ext uri="{FF2B5EF4-FFF2-40B4-BE49-F238E27FC236}">
                  <a16:creationId xmlns:a16="http://schemas.microsoft.com/office/drawing/2014/main" id="{E2FC6BA9-3817-4029-9DFB-32A2CD43FD10}"/>
                </a:ext>
              </a:extLst>
            </p:cNvPr>
            <p:cNvSpPr/>
            <p:nvPr/>
          </p:nvSpPr>
          <p:spPr>
            <a:xfrm rot="11995199">
              <a:off x="11909213" y="17382491"/>
              <a:ext cx="3930345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4" name="AutoShape 26">
              <a:extLst>
                <a:ext uri="{FF2B5EF4-FFF2-40B4-BE49-F238E27FC236}">
                  <a16:creationId xmlns:a16="http://schemas.microsoft.com/office/drawing/2014/main" id="{9F992322-6E08-4564-B61E-93D9F4B49C8E}"/>
                </a:ext>
              </a:extLst>
            </p:cNvPr>
            <p:cNvSpPr/>
            <p:nvPr/>
          </p:nvSpPr>
          <p:spPr>
            <a:xfrm rot="12886580">
              <a:off x="4382312" y="13906393"/>
              <a:ext cx="4222933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6" name="AutoShape 31">
              <a:extLst>
                <a:ext uri="{FF2B5EF4-FFF2-40B4-BE49-F238E27FC236}">
                  <a16:creationId xmlns:a16="http://schemas.microsoft.com/office/drawing/2014/main" id="{FB857BF7-4A6B-4032-BC9F-8CCC965CE277}"/>
                </a:ext>
              </a:extLst>
            </p:cNvPr>
            <p:cNvSpPr/>
            <p:nvPr/>
          </p:nvSpPr>
          <p:spPr>
            <a:xfrm rot="8715992">
              <a:off x="11003030" y="13907673"/>
              <a:ext cx="4222933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39" name="AutoShape 37">
              <a:extLst>
                <a:ext uri="{FF2B5EF4-FFF2-40B4-BE49-F238E27FC236}">
                  <a16:creationId xmlns:a16="http://schemas.microsoft.com/office/drawing/2014/main" id="{60E6C47F-715A-469D-8ED9-618A69BD49F0}"/>
                </a:ext>
              </a:extLst>
            </p:cNvPr>
            <p:cNvSpPr/>
            <p:nvPr/>
          </p:nvSpPr>
          <p:spPr>
            <a:xfrm rot="18621106">
              <a:off x="6144042" y="20301045"/>
              <a:ext cx="4179049" cy="0"/>
            </a:xfrm>
            <a:prstGeom prst="line">
              <a:avLst/>
            </a:prstGeom>
            <a:ln w="38100" cap="flat">
              <a:solidFill>
                <a:srgbClr val="404040"/>
              </a:solidFill>
              <a:prstDash val="solid"/>
              <a:headEnd type="none" w="sm" len="sm"/>
              <a:tailEnd type="none" w="sm" len="sm"/>
            </a:ln>
          </p:spPr>
        </p:sp>
        <p:grpSp>
          <p:nvGrpSpPr>
            <p:cNvPr id="101" name="群組 100">
              <a:extLst>
                <a:ext uri="{FF2B5EF4-FFF2-40B4-BE49-F238E27FC236}">
                  <a16:creationId xmlns:a16="http://schemas.microsoft.com/office/drawing/2014/main" id="{1F13705D-039F-4904-A7B1-B6A79405ECE3}"/>
                </a:ext>
              </a:extLst>
            </p:cNvPr>
            <p:cNvGrpSpPr/>
            <p:nvPr/>
          </p:nvGrpSpPr>
          <p:grpSpPr>
            <a:xfrm>
              <a:off x="7770464" y="6472552"/>
              <a:ext cx="4535482" cy="4674226"/>
              <a:chOff x="7770465" y="6472552"/>
              <a:chExt cx="4535482" cy="4674226"/>
            </a:xfrm>
          </p:grpSpPr>
          <p:grpSp>
            <p:nvGrpSpPr>
              <p:cNvPr id="69" name="Group 9">
                <a:extLst>
                  <a:ext uri="{FF2B5EF4-FFF2-40B4-BE49-F238E27FC236}">
                    <a16:creationId xmlns:a16="http://schemas.microsoft.com/office/drawing/2014/main" id="{5BD0F36A-03D8-4EBE-8AE2-372655045097}"/>
                  </a:ext>
                </a:extLst>
              </p:cNvPr>
              <p:cNvGrpSpPr/>
              <p:nvPr/>
            </p:nvGrpSpPr>
            <p:grpSpPr>
              <a:xfrm>
                <a:off x="7770465" y="6472552"/>
                <a:ext cx="4535482" cy="4674226"/>
                <a:chOff x="0" y="-70307"/>
                <a:chExt cx="847989" cy="883107"/>
              </a:xfrm>
            </p:grpSpPr>
            <p:sp>
              <p:nvSpPr>
                <p:cNvPr id="71" name="Freeform 10">
                  <a:extLst>
                    <a:ext uri="{FF2B5EF4-FFF2-40B4-BE49-F238E27FC236}">
                      <a16:creationId xmlns:a16="http://schemas.microsoft.com/office/drawing/2014/main" id="{ABA24A5B-C9C6-405F-BCFF-29EAE86FE136}"/>
                    </a:ext>
                  </a:extLst>
                </p:cNvPr>
                <p:cNvSpPr/>
                <p:nvPr/>
              </p:nvSpPr>
              <p:spPr>
                <a:xfrm>
                  <a:off x="0" y="-70307"/>
                  <a:ext cx="847989" cy="8831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EFBD9F"/>
                </a:solidFill>
              </p:spPr>
            </p:sp>
            <p:sp>
              <p:nvSpPr>
                <p:cNvPr id="72" name="TextBox 11">
                  <a:extLst>
                    <a:ext uri="{FF2B5EF4-FFF2-40B4-BE49-F238E27FC236}">
                      <a16:creationId xmlns:a16="http://schemas.microsoft.com/office/drawing/2014/main" id="{706974BF-0B57-4601-9DF5-E44CA4BBF1A7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E588AC91-3328-4A1A-A8A3-7D27633C007B}"/>
                  </a:ext>
                </a:extLst>
              </p:cNvPr>
              <p:cNvSpPr txBox="1"/>
              <p:nvPr/>
            </p:nvSpPr>
            <p:spPr>
              <a:xfrm>
                <a:off x="7890538" y="6986680"/>
                <a:ext cx="4160657" cy="3139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員工職場霸凌</a:t>
                </a:r>
                <a:endParaRPr lang="en-US" altLang="zh-TW" sz="66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申訴電話</a:t>
                </a:r>
              </a:p>
            </p:txBody>
          </p:sp>
        </p:grpSp>
        <p:grpSp>
          <p:nvGrpSpPr>
            <p:cNvPr id="99" name="群組 98">
              <a:extLst>
                <a:ext uri="{FF2B5EF4-FFF2-40B4-BE49-F238E27FC236}">
                  <a16:creationId xmlns:a16="http://schemas.microsoft.com/office/drawing/2014/main" id="{895AA4B6-0E54-4594-9113-27514E49C00F}"/>
                </a:ext>
              </a:extLst>
            </p:cNvPr>
            <p:cNvGrpSpPr/>
            <p:nvPr/>
          </p:nvGrpSpPr>
          <p:grpSpPr>
            <a:xfrm>
              <a:off x="14795776" y="15818283"/>
              <a:ext cx="4552674" cy="4302096"/>
              <a:chOff x="14795777" y="15818283"/>
              <a:chExt cx="4552674" cy="4302096"/>
            </a:xfrm>
          </p:grpSpPr>
          <p:grpSp>
            <p:nvGrpSpPr>
              <p:cNvPr id="61" name="Group 22">
                <a:extLst>
                  <a:ext uri="{FF2B5EF4-FFF2-40B4-BE49-F238E27FC236}">
                    <a16:creationId xmlns:a16="http://schemas.microsoft.com/office/drawing/2014/main" id="{49AEFBE5-2D59-495E-A0D2-2DDE4BE02572}"/>
                  </a:ext>
                </a:extLst>
              </p:cNvPr>
              <p:cNvGrpSpPr/>
              <p:nvPr/>
            </p:nvGrpSpPr>
            <p:grpSpPr>
              <a:xfrm>
                <a:off x="14795777" y="15818283"/>
                <a:ext cx="4347273" cy="4302096"/>
                <a:chOff x="0" y="0"/>
                <a:chExt cx="812800" cy="812800"/>
              </a:xfrm>
            </p:grpSpPr>
            <p:sp>
              <p:nvSpPr>
                <p:cNvPr id="63" name="Freeform 23">
                  <a:extLst>
                    <a:ext uri="{FF2B5EF4-FFF2-40B4-BE49-F238E27FC236}">
                      <a16:creationId xmlns:a16="http://schemas.microsoft.com/office/drawing/2014/main" id="{BE61A89A-A863-4398-908D-950A9883F26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9EC2B4"/>
                </a:solidFill>
              </p:spPr>
            </p:sp>
            <p:sp>
              <p:nvSpPr>
                <p:cNvPr id="64" name="TextBox 24">
                  <a:extLst>
                    <a:ext uri="{FF2B5EF4-FFF2-40B4-BE49-F238E27FC236}">
                      <a16:creationId xmlns:a16="http://schemas.microsoft.com/office/drawing/2014/main" id="{244091B7-4AB4-42AF-A4B8-FF9F52F997F6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6" name="文字方塊 85">
                <a:extLst>
                  <a:ext uri="{FF2B5EF4-FFF2-40B4-BE49-F238E27FC236}">
                    <a16:creationId xmlns:a16="http://schemas.microsoft.com/office/drawing/2014/main" id="{BA699A67-F054-47CB-B1C9-B9F086F62127}"/>
                  </a:ext>
                </a:extLst>
              </p:cNvPr>
              <p:cNvSpPr txBox="1"/>
              <p:nvPr/>
            </p:nvSpPr>
            <p:spPr>
              <a:xfrm>
                <a:off x="14811124" y="16674482"/>
                <a:ext cx="4537327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生命線</a:t>
                </a:r>
                <a:r>
                  <a:rPr lang="en-US" altLang="zh-TW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-</a:t>
                </a:r>
              </a:p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協談專線</a:t>
                </a:r>
                <a:endParaRPr lang="en-US" altLang="zh-TW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1995</a:t>
                </a:r>
                <a:endParaRPr lang="zh-TW" altLang="en-US" sz="5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96" name="群組 95">
              <a:extLst>
                <a:ext uri="{FF2B5EF4-FFF2-40B4-BE49-F238E27FC236}">
                  <a16:creationId xmlns:a16="http://schemas.microsoft.com/office/drawing/2014/main" id="{55EDD856-6819-4380-A0AC-2CFE3FEA58BA}"/>
                </a:ext>
              </a:extLst>
            </p:cNvPr>
            <p:cNvGrpSpPr/>
            <p:nvPr/>
          </p:nvGrpSpPr>
          <p:grpSpPr>
            <a:xfrm>
              <a:off x="755650" y="15818283"/>
              <a:ext cx="4347273" cy="4302096"/>
              <a:chOff x="755651" y="15818283"/>
              <a:chExt cx="4347273" cy="4302096"/>
            </a:xfrm>
          </p:grpSpPr>
          <p:grpSp>
            <p:nvGrpSpPr>
              <p:cNvPr id="65" name="Group 17">
                <a:extLst>
                  <a:ext uri="{FF2B5EF4-FFF2-40B4-BE49-F238E27FC236}">
                    <a16:creationId xmlns:a16="http://schemas.microsoft.com/office/drawing/2014/main" id="{8207DE70-A6BF-4AFD-813D-0E15656F469E}"/>
                  </a:ext>
                </a:extLst>
              </p:cNvPr>
              <p:cNvGrpSpPr/>
              <p:nvPr/>
            </p:nvGrpSpPr>
            <p:grpSpPr>
              <a:xfrm>
                <a:off x="755651" y="15818283"/>
                <a:ext cx="4347273" cy="4302096"/>
                <a:chOff x="0" y="0"/>
                <a:chExt cx="812800" cy="812800"/>
              </a:xfrm>
            </p:grpSpPr>
            <p:sp>
              <p:nvSpPr>
                <p:cNvPr id="67" name="Freeform 18">
                  <a:extLst>
                    <a:ext uri="{FF2B5EF4-FFF2-40B4-BE49-F238E27FC236}">
                      <a16:creationId xmlns:a16="http://schemas.microsoft.com/office/drawing/2014/main" id="{E64BA5AE-CDB6-44C0-928B-5B82B427765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EDA5A5"/>
                </a:solidFill>
              </p:spPr>
              <p:txBody>
                <a:bodyPr/>
                <a:lstStyle/>
                <a:p>
                  <a:endParaRPr lang="zh-TW" altLang="en-US" dirty="0"/>
                </a:p>
              </p:txBody>
            </p:sp>
            <p:sp>
              <p:nvSpPr>
                <p:cNvPr id="68" name="TextBox 19">
                  <a:extLst>
                    <a:ext uri="{FF2B5EF4-FFF2-40B4-BE49-F238E27FC236}">
                      <a16:creationId xmlns:a16="http://schemas.microsoft.com/office/drawing/2014/main" id="{EEE54380-9B7F-4385-99E8-15800A341B11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7" name="文字方塊 86">
                <a:extLst>
                  <a:ext uri="{FF2B5EF4-FFF2-40B4-BE49-F238E27FC236}">
                    <a16:creationId xmlns:a16="http://schemas.microsoft.com/office/drawing/2014/main" id="{652D88B3-F328-4E54-9D64-67187C6A07D8}"/>
                  </a:ext>
                </a:extLst>
              </p:cNvPr>
              <p:cNvSpPr txBox="1"/>
              <p:nvPr/>
            </p:nvSpPr>
            <p:spPr>
              <a:xfrm>
                <a:off x="834958" y="16750682"/>
                <a:ext cx="4264093" cy="29546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衛福部</a:t>
                </a:r>
                <a:r>
                  <a:rPr lang="en-US" altLang="zh-TW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-</a:t>
                </a:r>
              </a:p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安心專線</a:t>
                </a:r>
                <a:endParaRPr lang="en-US" altLang="zh-TW" sz="66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1925</a:t>
                </a:r>
                <a:endParaRPr lang="zh-TW" altLang="en-US" sz="5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95" name="群組 94">
              <a:extLst>
                <a:ext uri="{FF2B5EF4-FFF2-40B4-BE49-F238E27FC236}">
                  <a16:creationId xmlns:a16="http://schemas.microsoft.com/office/drawing/2014/main" id="{9F6B0B6E-5AEF-48F4-A9BD-A4F877A9D361}"/>
                </a:ext>
              </a:extLst>
            </p:cNvPr>
            <p:cNvGrpSpPr/>
            <p:nvPr/>
          </p:nvGrpSpPr>
          <p:grpSpPr>
            <a:xfrm>
              <a:off x="1487154" y="9910033"/>
              <a:ext cx="4073712" cy="3909872"/>
              <a:chOff x="1487155" y="9910033"/>
              <a:chExt cx="4073712" cy="3909872"/>
            </a:xfrm>
          </p:grpSpPr>
          <p:grpSp>
            <p:nvGrpSpPr>
              <p:cNvPr id="57" name="Group 27">
                <a:extLst>
                  <a:ext uri="{FF2B5EF4-FFF2-40B4-BE49-F238E27FC236}">
                    <a16:creationId xmlns:a16="http://schemas.microsoft.com/office/drawing/2014/main" id="{C4F97357-3638-4A72-95E7-40B00B92D3FE}"/>
                  </a:ext>
                </a:extLst>
              </p:cNvPr>
              <p:cNvGrpSpPr/>
              <p:nvPr/>
            </p:nvGrpSpPr>
            <p:grpSpPr>
              <a:xfrm>
                <a:off x="1487155" y="9910033"/>
                <a:ext cx="4073712" cy="3909872"/>
                <a:chOff x="-113000" y="-85096"/>
                <a:chExt cx="925800" cy="897896"/>
              </a:xfrm>
            </p:grpSpPr>
            <p:sp>
              <p:nvSpPr>
                <p:cNvPr id="59" name="Freeform 28">
                  <a:extLst>
                    <a:ext uri="{FF2B5EF4-FFF2-40B4-BE49-F238E27FC236}">
                      <a16:creationId xmlns:a16="http://schemas.microsoft.com/office/drawing/2014/main" id="{3741AE4C-A960-4DDA-B1E9-0E58F4ED61FB}"/>
                    </a:ext>
                  </a:extLst>
                </p:cNvPr>
                <p:cNvSpPr/>
                <p:nvPr/>
              </p:nvSpPr>
              <p:spPr>
                <a:xfrm>
                  <a:off x="-113000" y="-85096"/>
                  <a:ext cx="925800" cy="8978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9EC2B4"/>
                </a:solidFill>
              </p:spPr>
              <p:txBody>
                <a:bodyPr/>
                <a:lstStyle/>
                <a:p>
                  <a:endParaRPr lang="zh-TW" altLang="en-US" dirty="0"/>
                </a:p>
              </p:txBody>
            </p:sp>
            <p:sp>
              <p:nvSpPr>
                <p:cNvPr id="60" name="TextBox 29">
                  <a:extLst>
                    <a:ext uri="{FF2B5EF4-FFF2-40B4-BE49-F238E27FC236}">
                      <a16:creationId xmlns:a16="http://schemas.microsoft.com/office/drawing/2014/main" id="{48ECDE19-396A-406B-ADA2-474EC3F5C861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8" name="文字方塊 87">
                <a:extLst>
                  <a:ext uri="{FF2B5EF4-FFF2-40B4-BE49-F238E27FC236}">
                    <a16:creationId xmlns:a16="http://schemas.microsoft.com/office/drawing/2014/main" id="{9135E47E-FEEB-45E6-805F-15F7862F6AC4}"/>
                  </a:ext>
                </a:extLst>
              </p:cNvPr>
              <p:cNvSpPr txBox="1"/>
              <p:nvPr/>
            </p:nvSpPr>
            <p:spPr>
              <a:xfrm>
                <a:off x="1517651" y="10807082"/>
                <a:ext cx="3891983" cy="27699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教育部</a:t>
                </a:r>
                <a:r>
                  <a:rPr lang="en-US" altLang="zh-TW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-</a:t>
                </a:r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反霸凌專線</a:t>
                </a:r>
                <a:endParaRPr lang="en-US" altLang="zh-TW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1953</a:t>
                </a:r>
                <a:endParaRPr lang="zh-TW" altLang="en-US" sz="5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100" name="群組 99">
              <a:extLst>
                <a:ext uri="{FF2B5EF4-FFF2-40B4-BE49-F238E27FC236}">
                  <a16:creationId xmlns:a16="http://schemas.microsoft.com/office/drawing/2014/main" id="{BA3D02FF-C882-456C-82CE-7669E18C0A41}"/>
                </a:ext>
              </a:extLst>
            </p:cNvPr>
            <p:cNvGrpSpPr/>
            <p:nvPr/>
          </p:nvGrpSpPr>
          <p:grpSpPr>
            <a:xfrm>
              <a:off x="14237266" y="10280582"/>
              <a:ext cx="3891983" cy="3539323"/>
              <a:chOff x="14237267" y="10280582"/>
              <a:chExt cx="3891983" cy="3539323"/>
            </a:xfrm>
          </p:grpSpPr>
          <p:grpSp>
            <p:nvGrpSpPr>
              <p:cNvPr id="53" name="Group 32">
                <a:extLst>
                  <a:ext uri="{FF2B5EF4-FFF2-40B4-BE49-F238E27FC236}">
                    <a16:creationId xmlns:a16="http://schemas.microsoft.com/office/drawing/2014/main" id="{CA2FC750-8598-427E-8497-7A321C3C5B90}"/>
                  </a:ext>
                </a:extLst>
              </p:cNvPr>
              <p:cNvGrpSpPr/>
              <p:nvPr/>
            </p:nvGrpSpPr>
            <p:grpSpPr>
              <a:xfrm>
                <a:off x="14336951" y="10280582"/>
                <a:ext cx="3576489" cy="3539323"/>
                <a:chOff x="0" y="0"/>
                <a:chExt cx="812800" cy="812800"/>
              </a:xfrm>
            </p:grpSpPr>
            <p:sp>
              <p:nvSpPr>
                <p:cNvPr id="55" name="Freeform 33">
                  <a:extLst>
                    <a:ext uri="{FF2B5EF4-FFF2-40B4-BE49-F238E27FC236}">
                      <a16:creationId xmlns:a16="http://schemas.microsoft.com/office/drawing/2014/main" id="{0A92C734-0B00-4E36-A57E-66544A5C680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EDA5A5"/>
                </a:solidFill>
              </p:spPr>
              <p:txBody>
                <a:bodyPr/>
                <a:lstStyle/>
                <a:p>
                  <a:endParaRPr lang="zh-TW" altLang="en-US" dirty="0"/>
                </a:p>
              </p:txBody>
            </p:sp>
            <p:sp>
              <p:nvSpPr>
                <p:cNvPr id="56" name="TextBox 34">
                  <a:extLst>
                    <a:ext uri="{FF2B5EF4-FFF2-40B4-BE49-F238E27FC236}">
                      <a16:creationId xmlns:a16="http://schemas.microsoft.com/office/drawing/2014/main" id="{C6744CC3-ADD1-4BBA-ACC7-0569D779D8D1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CFF67C7-0D5E-4943-9E4A-93084992F26F}"/>
                  </a:ext>
                </a:extLst>
              </p:cNvPr>
              <p:cNvSpPr txBox="1"/>
              <p:nvPr/>
            </p:nvSpPr>
            <p:spPr>
              <a:xfrm>
                <a:off x="14237267" y="11022727"/>
                <a:ext cx="3891983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5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24</a:t>
                </a:r>
                <a:r>
                  <a:rPr lang="zh-TW" altLang="en-US" sz="5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小時</a:t>
                </a:r>
                <a:endParaRPr lang="en-US" altLang="zh-TW" sz="5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zh-TW" altLang="en-US" sz="54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報案專線</a:t>
                </a:r>
                <a:endParaRPr lang="en-US" altLang="zh-TW" sz="54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110</a:t>
                </a:r>
                <a:endParaRPr lang="zh-TW" altLang="en-US" sz="5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grpSp>
          <p:nvGrpSpPr>
            <p:cNvPr id="102" name="群組 101">
              <a:extLst>
                <a:ext uri="{FF2B5EF4-FFF2-40B4-BE49-F238E27FC236}">
                  <a16:creationId xmlns:a16="http://schemas.microsoft.com/office/drawing/2014/main" id="{FDE8E462-AB0C-4135-B88F-0981677CF410}"/>
                </a:ext>
              </a:extLst>
            </p:cNvPr>
            <p:cNvGrpSpPr/>
            <p:nvPr/>
          </p:nvGrpSpPr>
          <p:grpSpPr>
            <a:xfrm>
              <a:off x="7204376" y="13540152"/>
              <a:ext cx="5479445" cy="5422504"/>
              <a:chOff x="7204377" y="13540152"/>
              <a:chExt cx="5479445" cy="5422504"/>
            </a:xfrm>
          </p:grpSpPr>
          <p:grpSp>
            <p:nvGrpSpPr>
              <p:cNvPr id="42" name="Group 46">
                <a:extLst>
                  <a:ext uri="{FF2B5EF4-FFF2-40B4-BE49-F238E27FC236}">
                    <a16:creationId xmlns:a16="http://schemas.microsoft.com/office/drawing/2014/main" id="{6FDD525A-0B89-48DB-8AE9-5B6CA91C9E42}"/>
                  </a:ext>
                </a:extLst>
              </p:cNvPr>
              <p:cNvGrpSpPr/>
              <p:nvPr/>
            </p:nvGrpSpPr>
            <p:grpSpPr>
              <a:xfrm>
                <a:off x="7204377" y="13540152"/>
                <a:ext cx="5479445" cy="5422504"/>
                <a:chOff x="0" y="0"/>
                <a:chExt cx="812800" cy="812800"/>
              </a:xfrm>
            </p:grpSpPr>
            <p:sp>
              <p:nvSpPr>
                <p:cNvPr id="43" name="Freeform 47">
                  <a:extLst>
                    <a:ext uri="{FF2B5EF4-FFF2-40B4-BE49-F238E27FC236}">
                      <a16:creationId xmlns:a16="http://schemas.microsoft.com/office/drawing/2014/main" id="{333CC930-1DAF-44E5-819E-E5DD9CCC2D2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F6D992"/>
                </a:solidFill>
              </p:spPr>
            </p:sp>
            <p:sp>
              <p:nvSpPr>
                <p:cNvPr id="44" name="TextBox 48">
                  <a:extLst>
                    <a:ext uri="{FF2B5EF4-FFF2-40B4-BE49-F238E27FC236}">
                      <a16:creationId xmlns:a16="http://schemas.microsoft.com/office/drawing/2014/main" id="{F168C0A8-1978-4F4A-8107-A6CB6989471B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90" name="文字方塊 89">
                <a:extLst>
                  <a:ext uri="{FF2B5EF4-FFF2-40B4-BE49-F238E27FC236}">
                    <a16:creationId xmlns:a16="http://schemas.microsoft.com/office/drawing/2014/main" id="{D246D55F-528C-4689-94ED-DA6115438551}"/>
                  </a:ext>
                </a:extLst>
              </p:cNvPr>
              <p:cNvSpPr txBox="1"/>
              <p:nvPr/>
            </p:nvSpPr>
            <p:spPr>
              <a:xfrm>
                <a:off x="7329795" y="15465224"/>
                <a:ext cx="5311065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職場霸凌</a:t>
                </a:r>
                <a:r>
                  <a:rPr lang="en-US" altLang="zh-TW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EAP</a:t>
                </a:r>
              </a:p>
              <a:p>
                <a:pPr algn="ctr"/>
                <a:r>
                  <a:rPr lang="zh-TW" altLang="en-US" sz="66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服務資源</a:t>
                </a:r>
              </a:p>
            </p:txBody>
          </p:sp>
        </p:grpSp>
        <p:grpSp>
          <p:nvGrpSpPr>
            <p:cNvPr id="97" name="群組 96">
              <a:extLst>
                <a:ext uri="{FF2B5EF4-FFF2-40B4-BE49-F238E27FC236}">
                  <a16:creationId xmlns:a16="http://schemas.microsoft.com/office/drawing/2014/main" id="{3097BA0A-C836-4353-90DC-341253168302}"/>
                </a:ext>
              </a:extLst>
            </p:cNvPr>
            <p:cNvGrpSpPr/>
            <p:nvPr/>
          </p:nvGrpSpPr>
          <p:grpSpPr>
            <a:xfrm>
              <a:off x="4855119" y="21193927"/>
              <a:ext cx="3891983" cy="3539323"/>
              <a:chOff x="4855120" y="21193927"/>
              <a:chExt cx="3891983" cy="3539323"/>
            </a:xfrm>
          </p:grpSpPr>
          <p:grpSp>
            <p:nvGrpSpPr>
              <p:cNvPr id="49" name="Group 38">
                <a:extLst>
                  <a:ext uri="{FF2B5EF4-FFF2-40B4-BE49-F238E27FC236}">
                    <a16:creationId xmlns:a16="http://schemas.microsoft.com/office/drawing/2014/main" id="{ED029937-C2C1-4B77-8910-DBE5D7077B14}"/>
                  </a:ext>
                </a:extLst>
              </p:cNvPr>
              <p:cNvGrpSpPr/>
              <p:nvPr/>
            </p:nvGrpSpPr>
            <p:grpSpPr>
              <a:xfrm>
                <a:off x="5033020" y="21193927"/>
                <a:ext cx="3576489" cy="3539323"/>
                <a:chOff x="0" y="0"/>
                <a:chExt cx="812800" cy="812800"/>
              </a:xfrm>
            </p:grpSpPr>
            <p:sp>
              <p:nvSpPr>
                <p:cNvPr id="51" name="Freeform 39">
                  <a:extLst>
                    <a:ext uri="{FF2B5EF4-FFF2-40B4-BE49-F238E27FC236}">
                      <a16:creationId xmlns:a16="http://schemas.microsoft.com/office/drawing/2014/main" id="{58573254-577A-444E-B6F1-D215900BCD5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812800" cy="81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2800" h="812800">
                      <a:moveTo>
                        <a:pt x="406400" y="0"/>
                      </a:moveTo>
                      <a:cubicBezTo>
                        <a:pt x="181951" y="0"/>
                        <a:pt x="0" y="181951"/>
                        <a:pt x="0" y="406400"/>
                      </a:cubicBezTo>
                      <a:cubicBezTo>
                        <a:pt x="0" y="630849"/>
                        <a:pt x="181951" y="812800"/>
                        <a:pt x="406400" y="812800"/>
                      </a:cubicBezTo>
                      <a:cubicBezTo>
                        <a:pt x="630849" y="812800"/>
                        <a:pt x="812800" y="630849"/>
                        <a:pt x="812800" y="406400"/>
                      </a:cubicBezTo>
                      <a:cubicBezTo>
                        <a:pt x="812800" y="181951"/>
                        <a:pt x="630849" y="0"/>
                        <a:pt x="406400" y="0"/>
                      </a:cubicBezTo>
                      <a:close/>
                    </a:path>
                  </a:pathLst>
                </a:custGeom>
                <a:solidFill>
                  <a:srgbClr val="EFBD9F"/>
                </a:solidFill>
              </p:spPr>
            </p:sp>
            <p:sp>
              <p:nvSpPr>
                <p:cNvPr id="52" name="TextBox 40">
                  <a:extLst>
                    <a:ext uri="{FF2B5EF4-FFF2-40B4-BE49-F238E27FC236}">
                      <a16:creationId xmlns:a16="http://schemas.microsoft.com/office/drawing/2014/main" id="{1876AE7A-99A1-46CB-9885-604021E470F0}"/>
                    </a:ext>
                  </a:extLst>
                </p:cNvPr>
                <p:cNvSpPr txBox="1"/>
                <p:nvPr/>
              </p:nvSpPr>
              <p:spPr>
                <a:xfrm>
                  <a:off x="76200" y="104775"/>
                  <a:ext cx="660400" cy="631825"/>
                </a:xfrm>
                <a:prstGeom prst="rect">
                  <a:avLst/>
                </a:prstGeom>
              </p:spPr>
              <p:txBody>
                <a:bodyPr lIns="50800" tIns="50800" rIns="50800" bIns="50800" rtlCol="0" anchor="ctr"/>
                <a:lstStyle/>
                <a:p>
                  <a:pPr algn="ctr">
                    <a:lnSpc>
                      <a:spcPts val="2400"/>
                    </a:lnSpc>
                  </a:pPr>
                  <a:endParaRPr>
                    <a:latin typeface="微軟正黑體" panose="020B0604030504040204" pitchFamily="34" charset="-120"/>
                    <a:ea typeface="微軟正黑體" panose="020B0604030504040204" pitchFamily="34" charset="-120"/>
                  </a:endParaRPr>
                </a:p>
              </p:txBody>
            </p:sp>
          </p:grpSp>
          <p:sp>
            <p:nvSpPr>
              <p:cNvPr id="92" name="文字方塊 91">
                <a:extLst>
                  <a:ext uri="{FF2B5EF4-FFF2-40B4-BE49-F238E27FC236}">
                    <a16:creationId xmlns:a16="http://schemas.microsoft.com/office/drawing/2014/main" id="{FBC65199-16BC-4AC6-9E38-0C9D256D7018}"/>
                  </a:ext>
                </a:extLst>
              </p:cNvPr>
              <p:cNvSpPr txBox="1"/>
              <p:nvPr/>
            </p:nvSpPr>
            <p:spPr>
              <a:xfrm>
                <a:off x="4855120" y="21814751"/>
                <a:ext cx="3891983" cy="27699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張老師</a:t>
                </a:r>
                <a:endParaRPr lang="en-US" altLang="zh-TW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zh-TW" altLang="en-US" sz="6000" b="1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專線</a:t>
                </a:r>
                <a:endParaRPr lang="en-US" altLang="zh-TW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/>
                <a:r>
                  <a:rPr lang="en-US" altLang="zh-TW" sz="54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1980</a:t>
                </a:r>
                <a:endParaRPr lang="zh-TW" altLang="en-US" sz="60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p:grpSp>
        <p:sp>
          <p:nvSpPr>
            <p:cNvPr id="94" name="文字方塊 93">
              <a:extLst>
                <a:ext uri="{FF2B5EF4-FFF2-40B4-BE49-F238E27FC236}">
                  <a16:creationId xmlns:a16="http://schemas.microsoft.com/office/drawing/2014/main" id="{5E6A5F3D-6CE1-464D-A1A9-B1532E20B74F}"/>
                </a:ext>
              </a:extLst>
            </p:cNvPr>
            <p:cNvSpPr txBox="1"/>
            <p:nvPr/>
          </p:nvSpPr>
          <p:spPr>
            <a:xfrm>
              <a:off x="11118850" y="21932282"/>
              <a:ext cx="3891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勵馨</a:t>
              </a:r>
              <a:endParaRPr lang="en-US" altLang="zh-TW" sz="6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/>
              <a:r>
                <a:rPr lang="zh-TW" altLang="en-US" sz="60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基金會</a:t>
              </a:r>
            </a:p>
          </p:txBody>
        </p:sp>
      </p:grpSp>
      <p:grpSp>
        <p:nvGrpSpPr>
          <p:cNvPr id="114" name="群組 113">
            <a:extLst>
              <a:ext uri="{FF2B5EF4-FFF2-40B4-BE49-F238E27FC236}">
                <a16:creationId xmlns:a16="http://schemas.microsoft.com/office/drawing/2014/main" id="{605BEA40-D94C-47AE-89C4-7B0E645ABF01}"/>
              </a:ext>
            </a:extLst>
          </p:cNvPr>
          <p:cNvGrpSpPr/>
          <p:nvPr/>
        </p:nvGrpSpPr>
        <p:grpSpPr>
          <a:xfrm>
            <a:off x="13938250" y="3569930"/>
            <a:ext cx="4883037" cy="4780320"/>
            <a:chOff x="14204740" y="3011466"/>
            <a:chExt cx="4883037" cy="4780320"/>
          </a:xfrm>
        </p:grpSpPr>
        <p:sp>
          <p:nvSpPr>
            <p:cNvPr id="112" name="禁止標誌 111">
              <a:extLst>
                <a:ext uri="{FF2B5EF4-FFF2-40B4-BE49-F238E27FC236}">
                  <a16:creationId xmlns:a16="http://schemas.microsoft.com/office/drawing/2014/main" id="{D9880DE4-9E84-42E8-96C1-64BA1640CD7F}"/>
                </a:ext>
              </a:extLst>
            </p:cNvPr>
            <p:cNvSpPr/>
            <p:nvPr/>
          </p:nvSpPr>
          <p:spPr>
            <a:xfrm>
              <a:off x="14204740" y="3011466"/>
              <a:ext cx="4883037" cy="4780320"/>
            </a:xfrm>
            <a:prstGeom prst="noSmoking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13" name="文字方塊 112">
              <a:extLst>
                <a:ext uri="{FF2B5EF4-FFF2-40B4-BE49-F238E27FC236}">
                  <a16:creationId xmlns:a16="http://schemas.microsoft.com/office/drawing/2014/main" id="{F64AA2DB-F14B-4937-A21B-2DB0BD150777}"/>
                </a:ext>
              </a:extLst>
            </p:cNvPr>
            <p:cNvSpPr txBox="1"/>
            <p:nvPr/>
          </p:nvSpPr>
          <p:spPr>
            <a:xfrm rot="20897003">
              <a:off x="14964085" y="4562173"/>
              <a:ext cx="3642401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0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BULLY</a:t>
              </a:r>
              <a:endParaRPr lang="zh-TW" altLang="en-U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5" name="文字方塊 114">
            <a:extLst>
              <a:ext uri="{FF2B5EF4-FFF2-40B4-BE49-F238E27FC236}">
                <a16:creationId xmlns:a16="http://schemas.microsoft.com/office/drawing/2014/main" id="{2B122A40-780A-48AC-99E4-3D9CC701DB63}"/>
              </a:ext>
            </a:extLst>
          </p:cNvPr>
          <p:cNvSpPr txBox="1"/>
          <p:nvPr/>
        </p:nvSpPr>
        <p:spPr>
          <a:xfrm>
            <a:off x="6299749" y="10331450"/>
            <a:ext cx="71051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54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(03-5382964</a:t>
            </a:r>
            <a:endParaRPr lang="zh-TW" altLang="en-US" sz="3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0FEA6E6A-C101-4A4F-8337-1AB11E7532A4}"/>
              </a:ext>
            </a:extLst>
          </p:cNvPr>
          <p:cNvSpPr txBox="1"/>
          <p:nvPr/>
        </p:nvSpPr>
        <p:spPr>
          <a:xfrm>
            <a:off x="8070850" y="27852985"/>
            <a:ext cx="11291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ICON SOURCE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CANVA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IRASUTOYA, FOR NON-COMMERCIAL USE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AE6C6E66-0F5B-4B5C-95CF-8D818E1BD6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569" y="18743702"/>
            <a:ext cx="10852024" cy="10852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76</Words>
  <Application>Microsoft Office PowerPoint</Application>
  <PresentationFormat>自訂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Calibri</vt:lpstr>
      <vt:lpstr>微軟正黑體</vt:lpstr>
      <vt:lpstr>Arial</vt:lpstr>
      <vt:lpstr>Montserrat Bold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曾珮琪</dc:creator>
  <cp:lastModifiedBy>gnps</cp:lastModifiedBy>
  <cp:revision>26</cp:revision>
  <dcterms:created xsi:type="dcterms:W3CDTF">2006-08-16T00:00:00Z</dcterms:created>
  <dcterms:modified xsi:type="dcterms:W3CDTF">2026-05-13T05:53:18Z</dcterms:modified>
  <dc:identifier>DAGisfi3qMQ</dc:identifier>
</cp:coreProperties>
</file>